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580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852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99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221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19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232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011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404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16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323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013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65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372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317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397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78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1FF9-286D-4488-B1B0-0585FEEC99E8}" type="datetimeFigureOut">
              <a:rPr lang="nl-BE" smtClean="0"/>
              <a:t>7/02/2020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DCB939-B06E-46CD-A80D-AEFB3EC0DF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020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I3dg hologram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Ybe &amp; Emilien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735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51" y="735724"/>
            <a:ext cx="7553434" cy="5665076"/>
          </a:xfrm>
        </p:spPr>
      </p:pic>
    </p:spTree>
    <p:extLst>
      <p:ext uri="{BB962C8B-B14F-4D97-AF65-F5344CB8AC3E}">
        <p14:creationId xmlns:p14="http://schemas.microsoft.com/office/powerpoint/2010/main" val="378240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51" y="609600"/>
            <a:ext cx="7243233" cy="5432425"/>
          </a:xfrm>
        </p:spPr>
      </p:pic>
    </p:spTree>
    <p:extLst>
      <p:ext uri="{BB962C8B-B14F-4D97-AF65-F5344CB8AC3E}">
        <p14:creationId xmlns:p14="http://schemas.microsoft.com/office/powerpoint/2010/main" val="389918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75" y="564055"/>
            <a:ext cx="7397385" cy="5548039"/>
          </a:xfrm>
        </p:spPr>
      </p:pic>
    </p:spTree>
    <p:extLst>
      <p:ext uri="{BB962C8B-B14F-4D97-AF65-F5344CB8AC3E}">
        <p14:creationId xmlns:p14="http://schemas.microsoft.com/office/powerpoint/2010/main" val="375182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96" y="609600"/>
            <a:ext cx="7355344" cy="5516508"/>
          </a:xfrm>
        </p:spPr>
      </p:pic>
    </p:spTree>
    <p:extLst>
      <p:ext uri="{BB962C8B-B14F-4D97-AF65-F5344CB8AC3E}">
        <p14:creationId xmlns:p14="http://schemas.microsoft.com/office/powerpoint/2010/main" val="1090297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De doos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89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95" y="1270000"/>
            <a:ext cx="6446345" cy="4834759"/>
          </a:xfrm>
        </p:spPr>
      </p:pic>
    </p:spTree>
    <p:extLst>
      <p:ext uri="{BB962C8B-B14F-4D97-AF65-F5344CB8AC3E}">
        <p14:creationId xmlns:p14="http://schemas.microsoft.com/office/powerpoint/2010/main" val="232124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41" y="1270000"/>
            <a:ext cx="6654654" cy="4990991"/>
          </a:xfrm>
        </p:spPr>
      </p:pic>
    </p:spTree>
    <p:extLst>
      <p:ext uri="{BB962C8B-B14F-4D97-AF65-F5344CB8AC3E}">
        <p14:creationId xmlns:p14="http://schemas.microsoft.com/office/powerpoint/2010/main" val="74361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20" y="1270000"/>
            <a:ext cx="6696696" cy="5022522"/>
          </a:xfrm>
        </p:spPr>
      </p:pic>
    </p:spTree>
    <p:extLst>
      <p:ext uri="{BB962C8B-B14F-4D97-AF65-F5344CB8AC3E}">
        <p14:creationId xmlns:p14="http://schemas.microsoft.com/office/powerpoint/2010/main" val="365828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17" y="1270000"/>
            <a:ext cx="6500502" cy="4875377"/>
          </a:xfrm>
        </p:spPr>
      </p:pic>
    </p:spTree>
    <p:extLst>
      <p:ext uri="{BB962C8B-B14F-4D97-AF65-F5344CB8AC3E}">
        <p14:creationId xmlns:p14="http://schemas.microsoft.com/office/powerpoint/2010/main" val="41154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0660" y="1231791"/>
            <a:ext cx="6110015" cy="4582510"/>
          </a:xfrm>
        </p:spPr>
      </p:pic>
    </p:spTree>
    <p:extLst>
      <p:ext uri="{BB962C8B-B14F-4D97-AF65-F5344CB8AC3E}">
        <p14:creationId xmlns:p14="http://schemas.microsoft.com/office/powerpoint/2010/main" val="153668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Stukjes hologram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45304" t="33510" r="29233" b="34744"/>
          <a:stretch/>
        </p:blipFill>
        <p:spPr bwMode="auto">
          <a:xfrm>
            <a:off x="677334" y="1269928"/>
            <a:ext cx="1992294" cy="1746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/>
          <p:nvPr/>
        </p:nvPicPr>
        <p:blipFill rotWithShape="1">
          <a:blip r:embed="rId3"/>
          <a:srcRect l="40178" t="26605" r="25099" b="32686"/>
          <a:stretch/>
        </p:blipFill>
        <p:spPr bwMode="auto">
          <a:xfrm>
            <a:off x="2669628" y="1271751"/>
            <a:ext cx="2368914" cy="1744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/>
          <p:cNvPicPr/>
          <p:nvPr/>
        </p:nvPicPr>
        <p:blipFill rotWithShape="1">
          <a:blip r:embed="rId4"/>
          <a:srcRect l="29266" t="40271" r="14352" b="36214"/>
          <a:stretch/>
        </p:blipFill>
        <p:spPr bwMode="auto">
          <a:xfrm>
            <a:off x="5038542" y="1269928"/>
            <a:ext cx="3248025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hthoek 8"/>
          <p:cNvSpPr/>
          <p:nvPr/>
        </p:nvSpPr>
        <p:spPr>
          <a:xfrm rot="20338234">
            <a:off x="7782125" y="1247043"/>
            <a:ext cx="4475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2x</a:t>
            </a:r>
            <a:endParaRPr lang="nl-N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Afbeelding 9"/>
          <p:cNvPicPr/>
          <p:nvPr/>
        </p:nvPicPr>
        <p:blipFill rotWithShape="1">
          <a:blip r:embed="rId5"/>
          <a:srcRect l="33566" t="33510" r="19807" b="29159"/>
          <a:stretch/>
        </p:blipFill>
        <p:spPr bwMode="auto">
          <a:xfrm>
            <a:off x="677333" y="3016469"/>
            <a:ext cx="1992295" cy="967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Afbeelding 12"/>
          <p:cNvPicPr/>
          <p:nvPr/>
        </p:nvPicPr>
        <p:blipFill rotWithShape="1">
          <a:blip r:embed="rId6"/>
          <a:srcRect l="29926" t="29983" r="31383" b="35920"/>
          <a:stretch/>
        </p:blipFill>
        <p:spPr bwMode="auto">
          <a:xfrm>
            <a:off x="2669627" y="3016468"/>
            <a:ext cx="1992295" cy="967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Afbeelding 13"/>
          <p:cNvPicPr/>
          <p:nvPr/>
        </p:nvPicPr>
        <p:blipFill rotWithShape="1">
          <a:blip r:embed="rId7"/>
          <a:srcRect l="32408" t="29100" r="17659" b="25338"/>
          <a:stretch/>
        </p:blipFill>
        <p:spPr bwMode="auto">
          <a:xfrm>
            <a:off x="4661922" y="3016466"/>
            <a:ext cx="1875511" cy="967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Afbeelding 20"/>
          <p:cNvPicPr/>
          <p:nvPr/>
        </p:nvPicPr>
        <p:blipFill rotWithShape="1">
          <a:blip r:embed="rId8"/>
          <a:srcRect l="47289" t="18224" r="34358" b="11229"/>
          <a:stretch/>
        </p:blipFill>
        <p:spPr bwMode="auto">
          <a:xfrm>
            <a:off x="5038541" y="2034121"/>
            <a:ext cx="454025" cy="982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hthoek 26"/>
          <p:cNvSpPr/>
          <p:nvPr/>
        </p:nvSpPr>
        <p:spPr>
          <a:xfrm rot="1350240">
            <a:off x="5016174" y="1981761"/>
            <a:ext cx="3690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6x</a:t>
            </a:r>
            <a:endPara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Afbeelding 27"/>
          <p:cNvPicPr/>
          <p:nvPr/>
        </p:nvPicPr>
        <p:blipFill rotWithShape="1">
          <a:blip r:embed="rId9"/>
          <a:srcRect l="20006" t="30277" r="22454" b="44150"/>
          <a:stretch/>
        </p:blipFill>
        <p:spPr bwMode="auto">
          <a:xfrm>
            <a:off x="635657" y="3984405"/>
            <a:ext cx="3314700" cy="828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hthoek 28"/>
          <p:cNvSpPr/>
          <p:nvPr/>
        </p:nvSpPr>
        <p:spPr>
          <a:xfrm rot="1260875">
            <a:off x="3465034" y="3896415"/>
            <a:ext cx="4475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2x</a:t>
            </a:r>
            <a:endParaRPr lang="nl-NL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442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9174" y="1356224"/>
            <a:ext cx="5972987" cy="4479740"/>
          </a:xfrm>
        </p:spPr>
      </p:pic>
    </p:spTree>
    <p:extLst>
      <p:ext uri="{BB962C8B-B14F-4D97-AF65-F5344CB8AC3E}">
        <p14:creationId xmlns:p14="http://schemas.microsoft.com/office/powerpoint/2010/main" val="389644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6984" y="1140547"/>
            <a:ext cx="6097367" cy="4573025"/>
          </a:xfrm>
        </p:spPr>
      </p:pic>
    </p:spTree>
    <p:extLst>
      <p:ext uri="{BB962C8B-B14F-4D97-AF65-F5344CB8AC3E}">
        <p14:creationId xmlns:p14="http://schemas.microsoft.com/office/powerpoint/2010/main" val="159042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8871" y="1346300"/>
            <a:ext cx="5893593" cy="4420194"/>
          </a:xfrm>
        </p:spPr>
      </p:pic>
    </p:spTree>
    <p:extLst>
      <p:ext uri="{BB962C8B-B14F-4D97-AF65-F5344CB8AC3E}">
        <p14:creationId xmlns:p14="http://schemas.microsoft.com/office/powerpoint/2010/main" val="1366004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9502" y="804042"/>
            <a:ext cx="6432332" cy="4824248"/>
          </a:xfrm>
        </p:spPr>
      </p:pic>
    </p:spTree>
    <p:extLst>
      <p:ext uri="{BB962C8B-B14F-4D97-AF65-F5344CB8AC3E}">
        <p14:creationId xmlns:p14="http://schemas.microsoft.com/office/powerpoint/2010/main" val="1056575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63" y="434981"/>
            <a:ext cx="8036609" cy="6027457"/>
          </a:xfrm>
        </p:spPr>
      </p:pic>
    </p:spTree>
    <p:extLst>
      <p:ext uri="{BB962C8B-B14F-4D97-AF65-F5344CB8AC3E}">
        <p14:creationId xmlns:p14="http://schemas.microsoft.com/office/powerpoint/2010/main" val="130537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Stukjes doos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32738" t="19127" r="18155" b="12699"/>
          <a:stretch/>
        </p:blipFill>
        <p:spPr bwMode="auto">
          <a:xfrm>
            <a:off x="677334" y="1534509"/>
            <a:ext cx="2828925" cy="2209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hoek 4"/>
          <p:cNvSpPr/>
          <p:nvPr/>
        </p:nvSpPr>
        <p:spPr>
          <a:xfrm rot="742832">
            <a:off x="3096406" y="1535547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nl-N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Afbeelding 5"/>
          <p:cNvPicPr/>
          <p:nvPr/>
        </p:nvPicPr>
        <p:blipFill rotWithShape="1">
          <a:blip r:embed="rId3"/>
          <a:srcRect l="22487" t="29101" r="40146" b="42974"/>
          <a:stretch/>
        </p:blipFill>
        <p:spPr bwMode="auto">
          <a:xfrm>
            <a:off x="677333" y="3763686"/>
            <a:ext cx="2828925" cy="1270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hthoek 8"/>
          <p:cNvSpPr/>
          <p:nvPr/>
        </p:nvSpPr>
        <p:spPr>
          <a:xfrm rot="742832">
            <a:off x="2923834" y="3787581"/>
            <a:ext cx="5004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2x</a:t>
            </a:r>
            <a:endParaRPr lang="nl-N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Afbeelding 10"/>
          <p:cNvPicPr/>
          <p:nvPr/>
        </p:nvPicPr>
        <p:blipFill rotWithShape="1">
          <a:blip r:embed="rId4"/>
          <a:srcRect l="41501" t="46443" r="33201" b="17990"/>
          <a:stretch/>
        </p:blipFill>
        <p:spPr bwMode="auto">
          <a:xfrm>
            <a:off x="3467964" y="1534509"/>
            <a:ext cx="2794635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/>
          <p:cNvPicPr/>
          <p:nvPr/>
        </p:nvPicPr>
        <p:blipFill rotWithShape="1">
          <a:blip r:embed="rId5"/>
          <a:srcRect l="47123" t="22339" r="16006" b="43563"/>
          <a:stretch/>
        </p:blipFill>
        <p:spPr bwMode="auto">
          <a:xfrm>
            <a:off x="3585010" y="3763686"/>
            <a:ext cx="2206190" cy="1270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Afbeelding 12"/>
          <p:cNvPicPr/>
          <p:nvPr/>
        </p:nvPicPr>
        <p:blipFill rotWithShape="1">
          <a:blip r:embed="rId6"/>
          <a:srcRect l="47289" t="32922" r="24107" b="39742"/>
          <a:stretch/>
        </p:blipFill>
        <p:spPr bwMode="auto">
          <a:xfrm>
            <a:off x="5869952" y="3739299"/>
            <a:ext cx="2175641" cy="13757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366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De hologram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754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2197" y="1258968"/>
            <a:ext cx="6066942" cy="4550206"/>
          </a:xfrm>
        </p:spPr>
      </p:pic>
    </p:spTree>
    <p:extLst>
      <p:ext uri="{BB962C8B-B14F-4D97-AF65-F5344CB8AC3E}">
        <p14:creationId xmlns:p14="http://schemas.microsoft.com/office/powerpoint/2010/main" val="367445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4526" y="1337831"/>
            <a:ext cx="5825842" cy="4369381"/>
          </a:xfrm>
        </p:spPr>
      </p:pic>
    </p:spTree>
    <p:extLst>
      <p:ext uri="{BB962C8B-B14F-4D97-AF65-F5344CB8AC3E}">
        <p14:creationId xmlns:p14="http://schemas.microsoft.com/office/powerpoint/2010/main" val="267392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1468" y="1106871"/>
            <a:ext cx="6248400" cy="4686300"/>
          </a:xfrm>
        </p:spPr>
      </p:pic>
    </p:spTree>
    <p:extLst>
      <p:ext uri="{BB962C8B-B14F-4D97-AF65-F5344CB8AC3E}">
        <p14:creationId xmlns:p14="http://schemas.microsoft.com/office/powerpoint/2010/main" val="300011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128" y="1041754"/>
            <a:ext cx="6207081" cy="4655310"/>
          </a:xfrm>
        </p:spPr>
      </p:pic>
    </p:spTree>
    <p:extLst>
      <p:ext uri="{BB962C8B-B14F-4D97-AF65-F5344CB8AC3E}">
        <p14:creationId xmlns:p14="http://schemas.microsoft.com/office/powerpoint/2010/main" val="46650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20" y="788277"/>
            <a:ext cx="7103096" cy="5327322"/>
          </a:xfrm>
        </p:spPr>
      </p:pic>
    </p:spTree>
    <p:extLst>
      <p:ext uri="{BB962C8B-B14F-4D97-AF65-F5344CB8AC3E}">
        <p14:creationId xmlns:p14="http://schemas.microsoft.com/office/powerpoint/2010/main" val="8953292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22</Words>
  <Application>Microsoft Office PowerPoint</Application>
  <PresentationFormat>Breedbeeld</PresentationFormat>
  <Paragraphs>10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I3dg hologram</vt:lpstr>
      <vt:lpstr>Stukjes hologram</vt:lpstr>
      <vt:lpstr>Stukjes doos </vt:lpstr>
      <vt:lpstr>1. De hologram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2. De doos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I3dg hologram</dc:title>
  <dc:creator>Emilien Demyttenaere</dc:creator>
  <cp:lastModifiedBy>Emilien Demyttenaere</cp:lastModifiedBy>
  <cp:revision>7</cp:revision>
  <dcterms:created xsi:type="dcterms:W3CDTF">2020-02-07T07:37:06Z</dcterms:created>
  <dcterms:modified xsi:type="dcterms:W3CDTF">2020-02-07T10:23:10Z</dcterms:modified>
</cp:coreProperties>
</file>