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84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441" autoAdjust="0"/>
  </p:normalViewPr>
  <p:slideViewPr>
    <p:cSldViewPr snapToGrid="0">
      <p:cViewPr varScale="1">
        <p:scale>
          <a:sx n="87" d="100"/>
          <a:sy n="87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AA57-006B-4AA0-8BF8-023449CD20AA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92C5-37FA-433B-BBB8-529265B016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726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AA57-006B-4AA0-8BF8-023449CD20AA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92C5-37FA-433B-BBB8-529265B016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856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AA57-006B-4AA0-8BF8-023449CD20AA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92C5-37FA-433B-BBB8-529265B016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948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AA57-006B-4AA0-8BF8-023449CD20AA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92C5-37FA-433B-BBB8-529265B016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774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AA57-006B-4AA0-8BF8-023449CD20AA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92C5-37FA-433B-BBB8-529265B016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95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AA57-006B-4AA0-8BF8-023449CD20AA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92C5-37FA-433B-BBB8-529265B016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135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AA57-006B-4AA0-8BF8-023449CD20AA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92C5-37FA-433B-BBB8-529265B016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651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AA57-006B-4AA0-8BF8-023449CD20AA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92C5-37FA-433B-BBB8-529265B016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419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AA57-006B-4AA0-8BF8-023449CD20AA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92C5-37FA-433B-BBB8-529265B016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363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AA57-006B-4AA0-8BF8-023449CD20AA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92C5-37FA-433B-BBB8-529265B016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660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AA57-006B-4AA0-8BF8-023449CD20AA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92C5-37FA-433B-BBB8-529265B016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43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BAA57-006B-4AA0-8BF8-023449CD20AA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92C5-37FA-433B-BBB8-529265B016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44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efunky.com/features/collage-mak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Handleiding Apps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468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7296"/>
            <a:ext cx="10510787" cy="591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495062" cy="5903473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 rot="10800000">
            <a:off x="1299990" y="1476261"/>
            <a:ext cx="1355075" cy="958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67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34232" cy="5925506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 rot="10800000">
            <a:off x="2699132" y="1597446"/>
            <a:ext cx="1355075" cy="958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99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4648" cy="5914489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 rot="5400000">
            <a:off x="6884375" y="385591"/>
            <a:ext cx="927750" cy="616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-rechts 5"/>
          <p:cNvSpPr/>
          <p:nvPr/>
        </p:nvSpPr>
        <p:spPr>
          <a:xfrm>
            <a:off x="6219499" y="1157939"/>
            <a:ext cx="958467" cy="661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11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0384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8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CollageMaker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hlinkClick r:id="rId2"/>
              </a:rPr>
              <a:t>https://www.befunky.com/features/collage-maker/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662" y="2383342"/>
            <a:ext cx="6984103" cy="3928558"/>
          </a:xfrm>
          <a:prstGeom prst="rect">
            <a:avLst/>
          </a:prstGeom>
        </p:spPr>
      </p:pic>
      <p:sp>
        <p:nvSpPr>
          <p:cNvPr id="7" name="Pijl-rechts 6"/>
          <p:cNvSpPr/>
          <p:nvPr/>
        </p:nvSpPr>
        <p:spPr>
          <a:xfrm rot="5400000">
            <a:off x="9616966" y="1773408"/>
            <a:ext cx="1502979" cy="662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65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710332" cy="6024562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 rot="16200000">
            <a:off x="6268597" y="1597446"/>
            <a:ext cx="1355075" cy="958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61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34234" cy="5925506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>
            <a:off x="5277080" y="1260265"/>
            <a:ext cx="1377108" cy="45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93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5915025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 rot="16200000">
            <a:off x="1366091" y="2227508"/>
            <a:ext cx="1355075" cy="958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23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5915025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 rot="16200000">
            <a:off x="4605050" y="4342655"/>
            <a:ext cx="1355075" cy="958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52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5915025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 rot="10800000">
            <a:off x="2919470" y="2952521"/>
            <a:ext cx="1355075" cy="958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02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915025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>
            <a:off x="5541484" y="1961003"/>
            <a:ext cx="1355075" cy="958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01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10514647" cy="5914489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 rot="10800000">
            <a:off x="1443209" y="3522060"/>
            <a:ext cx="1355075" cy="958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37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</Words>
  <Application>Microsoft Office PowerPoint</Application>
  <PresentationFormat>Breedbeeld</PresentationFormat>
  <Paragraphs>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Handleiding Apps</vt:lpstr>
      <vt:lpstr>CollageMaker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Handleiding Apps</dc:title>
  <dc:creator>Ybe Vandamme</dc:creator>
  <cp:lastModifiedBy>Ybe Vandamme</cp:lastModifiedBy>
  <cp:revision>7</cp:revision>
  <dcterms:created xsi:type="dcterms:W3CDTF">2020-02-07T09:31:13Z</dcterms:created>
  <dcterms:modified xsi:type="dcterms:W3CDTF">2020-02-07T10:40:47Z</dcterms:modified>
</cp:coreProperties>
</file>